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30" r:id="rId3"/>
    <p:sldId id="257" r:id="rId4"/>
    <p:sldId id="317" r:id="rId5"/>
    <p:sldId id="318" r:id="rId6"/>
    <p:sldId id="331" r:id="rId7"/>
    <p:sldId id="324" r:id="rId8"/>
    <p:sldId id="335" r:id="rId9"/>
    <p:sldId id="336" r:id="rId10"/>
    <p:sldId id="323" r:id="rId11"/>
    <p:sldId id="287" r:id="rId12"/>
    <p:sldId id="311" r:id="rId13"/>
    <p:sldId id="334" r:id="rId14"/>
    <p:sldId id="332" r:id="rId15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4943769-E313-4AD4-A31A-0EE263B27BB5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C67B6F-E7D7-401A-A076-C70A61C5D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AF9E4F1-9936-41BF-810B-7E74BF71EE36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89E1928-4E88-4443-9741-239CFF637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EB850-8DED-4361-B824-310A9C23CD90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jpeg"/><Relationship Id="rId7" Type="http://schemas.openxmlformats.org/officeDocument/2006/relationships/image" Target="../media/image1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ver_Temp-Wood-w_logo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-24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377994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E088C-D325-4569-B009-44A3C9BAB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56969"/>
            <a:ext cx="4615960" cy="67564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22B733-464F-4DA9-B4FA-3CC6A5E435A7}"/>
              </a:ext>
            </a:extLst>
          </p:cNvPr>
          <p:cNvSpPr txBox="1"/>
          <p:nvPr/>
        </p:nvSpPr>
        <p:spPr>
          <a:xfrm>
            <a:off x="107504" y="476672"/>
            <a:ext cx="352839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Thursday, April 23</a:t>
            </a:r>
            <a:r>
              <a:rPr lang="en-US" sz="2800" b="1" baseline="30000" dirty="0">
                <a:solidFill>
                  <a:schemeClr val="bg1"/>
                </a:solidFill>
              </a:rPr>
              <a:t>rd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Live Demo of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Pyrography</a:t>
            </a:r>
          </a:p>
          <a:p>
            <a:pPr algn="ctr"/>
            <a:r>
              <a:rPr lang="en-US" sz="4000" b="1" i="1" dirty="0">
                <a:solidFill>
                  <a:schemeClr val="bg1"/>
                </a:solidFill>
                <a:latin typeface="Brush Script MT" panose="03060802040406070304" pitchFamily="66" charset="0"/>
              </a:rPr>
              <a:t>Christine White</a:t>
            </a:r>
          </a:p>
          <a:p>
            <a:pPr algn="ctr"/>
            <a:endParaRPr lang="en-US" sz="4000" b="1" i="1" dirty="0">
              <a:solidFill>
                <a:schemeClr val="bg1"/>
              </a:solidFill>
              <a:latin typeface="Brush Script MT" panose="03060802040406070304" pitchFamily="66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Followed  by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Hands-On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Breakout  Stations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With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Kathleen &amp; Tim Sutton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Wayne Smith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Kevin Violette</a:t>
            </a:r>
            <a:endParaRPr lang="en-C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8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68760"/>
            <a:ext cx="8572560" cy="545436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CA" sz="5600" b="1" dirty="0"/>
              <a:t>1.     Welcome </a:t>
            </a:r>
            <a:r>
              <a:rPr lang="en-CA" sz="5600" dirty="0"/>
              <a:t>–Kevin </a:t>
            </a:r>
            <a:r>
              <a:rPr lang="en-CA" sz="5600" dirty="0" err="1"/>
              <a:t>Violette</a:t>
            </a:r>
            <a:r>
              <a:rPr lang="en-CA" sz="5600" dirty="0"/>
              <a:t> - </a:t>
            </a:r>
            <a:r>
              <a:rPr lang="en-CA" sz="5600" i="1" dirty="0"/>
              <a:t>President</a:t>
            </a:r>
          </a:p>
          <a:p>
            <a:pPr>
              <a:buNone/>
            </a:pPr>
            <a:r>
              <a:rPr lang="en-CA" sz="5600" b="1" dirty="0"/>
              <a:t>2.     Introductions</a:t>
            </a:r>
            <a:r>
              <a:rPr lang="en-CA" sz="5600" dirty="0"/>
              <a:t> – Welc</a:t>
            </a:r>
            <a:r>
              <a:rPr lang="en-CA" sz="5600" i="1" dirty="0"/>
              <a:t>ome to all guests! Invitation to tell us about yourself.</a:t>
            </a:r>
          </a:p>
          <a:p>
            <a:pPr>
              <a:buAutoNum type="arabicPeriod" startAt="3"/>
            </a:pPr>
            <a:r>
              <a:rPr lang="en-CA" sz="5600" b="1" dirty="0"/>
              <a:t>Announcements </a:t>
            </a:r>
            <a:r>
              <a:rPr lang="en-CA" sz="5600" dirty="0"/>
              <a:t>– Kevin </a:t>
            </a:r>
            <a:r>
              <a:rPr lang="en-CA" sz="5600" dirty="0" err="1"/>
              <a:t>Violette</a:t>
            </a:r>
            <a:endParaRPr lang="en-CA" sz="5600" i="1" dirty="0"/>
          </a:p>
          <a:p>
            <a:pPr lvl="0"/>
            <a:r>
              <a:rPr lang="en-CA" sz="5600" b="1" dirty="0"/>
              <a:t>Membership Fees:   </a:t>
            </a:r>
            <a:r>
              <a:rPr lang="en-CA" sz="5600" dirty="0"/>
              <a:t>$40 are due one year from date of last payment. (Bob White)</a:t>
            </a:r>
          </a:p>
          <a:p>
            <a:pPr lvl="0"/>
            <a:r>
              <a:rPr lang="en-CA" sz="5600" b="1" dirty="0" err="1"/>
              <a:t>Twoonie</a:t>
            </a:r>
            <a:r>
              <a:rPr lang="en-CA" sz="5600" b="1" dirty="0"/>
              <a:t> Half &amp; Half </a:t>
            </a:r>
            <a:r>
              <a:rPr lang="en-CA" sz="5600" dirty="0"/>
              <a:t>draw tonight. Tickets are $2 each or 3 for $5. (See Ken Cruse)</a:t>
            </a:r>
          </a:p>
          <a:p>
            <a:pPr lvl="0"/>
            <a:r>
              <a:rPr lang="en-US" sz="5600" b="1" dirty="0"/>
              <a:t>Technology Upgrades:   </a:t>
            </a:r>
            <a:r>
              <a:rPr lang="en-US" sz="5600" dirty="0"/>
              <a:t>Our new 70” TV screen  -  cash  donations  still needed – see Wayne Smith.</a:t>
            </a:r>
          </a:p>
          <a:p>
            <a:pPr lvl="0"/>
            <a:endParaRPr lang="en-CA" sz="5600" b="1" dirty="0"/>
          </a:p>
          <a:p>
            <a:pPr lvl="0"/>
            <a:r>
              <a:rPr lang="en-CA" sz="5600" b="1" dirty="0"/>
              <a:t>Upcoming Events:   May 28</a:t>
            </a:r>
            <a:r>
              <a:rPr lang="en-CA" sz="5600" b="1" baseline="30000" dirty="0"/>
              <a:t>th</a:t>
            </a:r>
            <a:r>
              <a:rPr lang="en-CA" sz="5600" b="1" dirty="0"/>
              <a:t>   Makers  Challenge:   </a:t>
            </a:r>
            <a:r>
              <a:rPr lang="en-CA" sz="5600" b="1" i="1" dirty="0"/>
              <a:t>Wall Art!  See  Guideline sheet</a:t>
            </a:r>
          </a:p>
          <a:p>
            <a:pPr marL="0" lvl="0" indent="0">
              <a:buNone/>
            </a:pPr>
            <a:r>
              <a:rPr lang="en-US" sz="5600" b="1" i="1" dirty="0"/>
              <a:t>                                    </a:t>
            </a:r>
            <a:r>
              <a:rPr lang="en-US" sz="5600" b="1" dirty="0"/>
              <a:t>May 30</a:t>
            </a:r>
            <a:r>
              <a:rPr lang="en-US" sz="5600" b="1" baseline="30000" dirty="0"/>
              <a:t>th</a:t>
            </a:r>
            <a:r>
              <a:rPr lang="en-US" sz="5600" b="1" dirty="0"/>
              <a:t>  The Woodshed Woodworking Show – Team of 6 members needed</a:t>
            </a:r>
          </a:p>
          <a:p>
            <a:pPr marL="0" lvl="0" indent="0">
              <a:buNone/>
            </a:pPr>
            <a:r>
              <a:rPr lang="en-US" sz="5600" b="1" dirty="0"/>
              <a:t>                                     8:15 to 11:00 a.m.  Set up and host visitors  -  11:00 a.m. to 2:00 p.m. Host and tear down.</a:t>
            </a:r>
          </a:p>
          <a:p>
            <a:pPr marL="0" lvl="0" indent="0">
              <a:buNone/>
            </a:pPr>
            <a:endParaRPr lang="en-CA" sz="5600" b="1" dirty="0"/>
          </a:p>
          <a:p>
            <a:pPr marL="914400" indent="-914400">
              <a:buNone/>
            </a:pPr>
            <a:r>
              <a:rPr lang="en-CA" sz="5600" b="1" dirty="0"/>
              <a:t>4      Tonight’s Program:  </a:t>
            </a:r>
            <a:r>
              <a:rPr lang="en-US" sz="6400" dirty="0">
                <a:solidFill>
                  <a:srgbClr val="C00000"/>
                </a:solidFill>
              </a:rPr>
              <a:t>❞</a:t>
            </a:r>
            <a:r>
              <a:rPr lang="en-US" sz="6400" b="1" dirty="0">
                <a:solidFill>
                  <a:srgbClr val="C00000"/>
                </a:solidFill>
              </a:rPr>
              <a:t>Painting With Fire  – The Art of Woodburning</a:t>
            </a:r>
            <a:r>
              <a:rPr lang="en-US" sz="6400" dirty="0">
                <a:solidFill>
                  <a:srgbClr val="C00000"/>
                </a:solidFill>
              </a:rPr>
              <a:t>❞    Christine White</a:t>
            </a:r>
          </a:p>
          <a:p>
            <a:pPr marL="914400" indent="-914400">
              <a:buNone/>
            </a:pPr>
            <a:r>
              <a:rPr lang="en-CA" sz="5600" b="1" dirty="0"/>
              <a:t>                             Followed by Break-Out stations where you can try Pyrography tools and techniques.</a:t>
            </a:r>
          </a:p>
          <a:p>
            <a:pPr marL="914400" indent="-914400">
              <a:buNone/>
            </a:pPr>
            <a:r>
              <a:rPr lang="en-US" sz="5600" b="1" dirty="0"/>
              <a:t> </a:t>
            </a:r>
            <a:r>
              <a:rPr lang="en-CA" sz="5600" b="1" dirty="0"/>
              <a:t>                            Break-Out Leaders:  Kathleen and Tim Sutton;  Wayne Smith;  Kevin Violette</a:t>
            </a:r>
          </a:p>
          <a:p>
            <a:pPr marL="914400" indent="-914400">
              <a:buNone/>
            </a:pPr>
            <a:endParaRPr lang="en-US" sz="5600" b="1" dirty="0"/>
          </a:p>
          <a:p>
            <a:pPr marL="914400" indent="-914400">
              <a:buNone/>
            </a:pPr>
            <a:r>
              <a:rPr lang="en-CA" sz="5600" b="1" dirty="0"/>
              <a:t>5.     Refreshment Break and Networking.</a:t>
            </a:r>
            <a:endParaRPr lang="en-CA" sz="5600" dirty="0"/>
          </a:p>
          <a:p>
            <a:pPr marL="914400" indent="-914400">
              <a:buNone/>
            </a:pPr>
            <a:endParaRPr lang="en-CA" sz="5600" b="1" dirty="0"/>
          </a:p>
          <a:p>
            <a:pPr marL="0" indent="0">
              <a:buNone/>
            </a:pPr>
            <a:r>
              <a:rPr lang="en-CA" sz="5600" b="1" dirty="0"/>
              <a:t>6.     Show-and-Share</a:t>
            </a:r>
            <a:r>
              <a:rPr lang="en-CA" sz="6400" b="1" dirty="0"/>
              <a:t> </a:t>
            </a:r>
            <a:r>
              <a:rPr lang="en-CA" sz="5600" b="1" dirty="0"/>
              <a:t>– </a:t>
            </a:r>
            <a:r>
              <a:rPr lang="en-CA" sz="5600" dirty="0"/>
              <a:t>Member projects and special tools.</a:t>
            </a:r>
          </a:p>
          <a:p>
            <a:pPr marL="914400" indent="-914400">
              <a:buAutoNum type="arabicPeriod" startAt="6"/>
            </a:pPr>
            <a:endParaRPr lang="en-CA" sz="5600" dirty="0"/>
          </a:p>
          <a:p>
            <a:pPr marL="457200" indent="-457200">
              <a:buNone/>
            </a:pPr>
            <a:r>
              <a:rPr lang="en-CA" sz="5600" b="1" dirty="0"/>
              <a:t>7.    </a:t>
            </a:r>
            <a:r>
              <a:rPr lang="en-CA" sz="5600" b="1" dirty="0" err="1"/>
              <a:t>Twoonie</a:t>
            </a:r>
            <a:r>
              <a:rPr lang="en-CA" sz="5600" b="1" dirty="0"/>
              <a:t>-Half-N-Half Draw – </a:t>
            </a:r>
            <a:r>
              <a:rPr lang="en-CA" sz="5600" dirty="0"/>
              <a:t>Funds to help with Club operational expenses.</a:t>
            </a:r>
          </a:p>
          <a:p>
            <a:pPr marL="914400" indent="-914400">
              <a:buNone/>
            </a:pPr>
            <a:endParaRPr lang="en-CA" sz="5600" b="1" dirty="0"/>
          </a:p>
          <a:p>
            <a:pPr marL="0" indent="0">
              <a:buNone/>
            </a:pPr>
            <a:r>
              <a:rPr lang="en-CA" sz="5600" b="1" dirty="0"/>
              <a:t>8.    Next Meeting:   </a:t>
            </a:r>
            <a:r>
              <a:rPr lang="en-CA" sz="5400" b="1" dirty="0"/>
              <a:t>May 28</a:t>
            </a:r>
            <a:r>
              <a:rPr lang="en-CA" sz="5400" b="1" baseline="30000" dirty="0"/>
              <a:t>th</a:t>
            </a:r>
            <a:r>
              <a:rPr lang="en-CA" sz="5400" b="1" dirty="0"/>
              <a:t>  Makers  Challenge:  WALL  ART  –  Corporate Sponsor: The Woodshed, Smithville</a:t>
            </a:r>
          </a:p>
          <a:p>
            <a:pPr marL="0" indent="0">
              <a:buNone/>
            </a:pPr>
            <a:r>
              <a:rPr lang="en-US" sz="5400" b="1" dirty="0"/>
              <a:t>                                     •  Cash cards for 1</a:t>
            </a:r>
            <a:r>
              <a:rPr lang="en-US" sz="5400" b="1" baseline="30000" dirty="0"/>
              <a:t>st</a:t>
            </a:r>
            <a:r>
              <a:rPr lang="en-US" sz="5400" b="1" dirty="0"/>
              <a:t>, 2</a:t>
            </a:r>
            <a:r>
              <a:rPr lang="en-US" sz="5400" b="1" baseline="30000" dirty="0"/>
              <a:t>nd</a:t>
            </a:r>
            <a:r>
              <a:rPr lang="en-US" sz="5400" b="1" dirty="0"/>
              <a:t>, 3</a:t>
            </a:r>
            <a:r>
              <a:rPr lang="en-US" sz="5400" b="1" baseline="30000" dirty="0"/>
              <a:t>rd</a:t>
            </a:r>
            <a:r>
              <a:rPr lang="en-US" sz="5400" b="1" dirty="0"/>
              <a:t>  place entries:   $100,   $50,   $25</a:t>
            </a:r>
            <a:endParaRPr lang="en-US" sz="5500" b="1" i="1" dirty="0"/>
          </a:p>
        </p:txBody>
      </p:sp>
      <p:pic>
        <p:nvPicPr>
          <p:cNvPr id="4" name="Picture 3" descr="sgenda Graphic w-sawbla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71413"/>
            <a:ext cx="3714776" cy="12542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142852"/>
            <a:ext cx="4000528" cy="147675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0166" y="1571612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chemeClr val="accent6">
                    <a:lumMod val="50000"/>
                  </a:schemeClr>
                </a:solidFill>
              </a:rPr>
              <a:t>UPCOMING  MEETING  DATES  and  THEMES</a:t>
            </a:r>
            <a:endParaRPr lang="en-US" sz="500" b="1" i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400" b="1" i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600" b="1" i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400" b="1" i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600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594AA-971E-49E2-BBEE-54C0E3868C13}"/>
              </a:ext>
            </a:extLst>
          </p:cNvPr>
          <p:cNvSpPr txBox="1"/>
          <p:nvPr/>
        </p:nvSpPr>
        <p:spPr>
          <a:xfrm>
            <a:off x="2086893" y="2291615"/>
            <a:ext cx="61926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</a:rPr>
              <a:t>Makers  Challenge:   Wall Art</a:t>
            </a:r>
          </a:p>
          <a:p>
            <a:pPr algn="ctr"/>
            <a:r>
              <a:rPr lang="en-US" sz="2400" b="1" i="1" dirty="0"/>
              <a:t>Creative Décor for Homes, Offices, Galleries</a:t>
            </a:r>
          </a:p>
          <a:p>
            <a:pPr algn="ctr"/>
            <a:r>
              <a:rPr lang="en-US" sz="2000" b="1" i="1" dirty="0"/>
              <a:t>May  28, 2026</a:t>
            </a:r>
          </a:p>
          <a:p>
            <a:pPr algn="ctr"/>
            <a:r>
              <a:rPr lang="en-US" b="1" i="1" dirty="0"/>
              <a:t>Corporate Sponsor Prizes by The Woodshed</a:t>
            </a:r>
          </a:p>
          <a:p>
            <a:pPr algn="ctr"/>
            <a:r>
              <a:rPr lang="en-US" b="1" i="1" dirty="0"/>
              <a:t>$100.00,  $50.00,  $25.00 Gift Certificates</a:t>
            </a:r>
          </a:p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764F2-BB8B-466D-9AD7-D52A8078CD4A}"/>
              </a:ext>
            </a:extLst>
          </p:cNvPr>
          <p:cNvSpPr txBox="1"/>
          <p:nvPr/>
        </p:nvSpPr>
        <p:spPr>
          <a:xfrm>
            <a:off x="1778223" y="4384496"/>
            <a:ext cx="673056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End-of-Year  Awards &amp; Appreciation Dinner</a:t>
            </a:r>
          </a:p>
          <a:p>
            <a:pPr algn="ctr"/>
            <a:r>
              <a:rPr lang="en-US" sz="2000" b="1" i="1" dirty="0"/>
              <a:t>Thursday, June 25, 2026 at 6:00 p.m.</a:t>
            </a:r>
          </a:p>
          <a:p>
            <a:pPr algn="ctr"/>
            <a:r>
              <a:rPr lang="en-US" sz="2000" b="1" i="1" dirty="0"/>
              <a:t>Certificates to Makers Choice Winners</a:t>
            </a:r>
          </a:p>
          <a:p>
            <a:pPr algn="ctr"/>
            <a:r>
              <a:rPr lang="en-US" sz="2000" b="1" i="1" dirty="0"/>
              <a:t>Participation Draws</a:t>
            </a:r>
          </a:p>
          <a:p>
            <a:pPr algn="ctr"/>
            <a:r>
              <a:rPr lang="en-US" sz="2000" b="1" i="1" dirty="0"/>
              <a:t>Planning for Next Year’s Program</a:t>
            </a:r>
          </a:p>
          <a:p>
            <a:pPr algn="ctr"/>
            <a:r>
              <a:rPr lang="en-US" sz="2000" b="1" i="1" dirty="0"/>
              <a:t>Swap and Sell Tables</a:t>
            </a:r>
          </a:p>
          <a:p>
            <a:pPr algn="ctr"/>
            <a:r>
              <a:rPr lang="en-US" b="1" i="1" dirty="0"/>
              <a:t>Bring your tools and woodworking stuff to sell, swap or give away!</a:t>
            </a:r>
            <a:endParaRPr lang="en-CA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9ECEA8-30DA-48A7-B44C-2BFA142B0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600726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84B0BC-90CC-469A-8C38-5A5FE802A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6394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87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-24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914403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02C16F-8441-4C94-A64C-8EF72BFD9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16632"/>
            <a:ext cx="8712968" cy="65973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19" y="404664"/>
            <a:ext cx="3025181" cy="111671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E49CE8-D7D3-42F5-A4FF-DE2E21B45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708" y="143508"/>
            <a:ext cx="4556425" cy="2349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6A695D-E781-4C9B-873F-B941093277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6" y="1556792"/>
            <a:ext cx="1999224" cy="2485992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114300" dir="2700000" algn="tl" rotWithShape="0">
              <a:prstClr val="black">
                <a:alpha val="35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01938B-C006-4F20-979F-B2724C019106}"/>
              </a:ext>
            </a:extLst>
          </p:cNvPr>
          <p:cNvSpPr txBox="1"/>
          <p:nvPr/>
        </p:nvSpPr>
        <p:spPr>
          <a:xfrm>
            <a:off x="4427984" y="2701369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Christine White</a:t>
            </a:r>
          </a:p>
          <a:p>
            <a:pPr algn="ctr"/>
            <a:r>
              <a:rPr lang="en-US" dirty="0"/>
              <a:t>Sandpiper Studio Arts</a:t>
            </a:r>
          </a:p>
          <a:p>
            <a:pPr algn="ctr"/>
            <a:r>
              <a:rPr lang="en-US" i="1" dirty="0"/>
              <a:t>-Presenter-</a:t>
            </a:r>
            <a:endParaRPr lang="en-CA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CFD906-704C-4ED7-8F54-7F4CBAE63591}"/>
              </a:ext>
            </a:extLst>
          </p:cNvPr>
          <p:cNvSpPr txBox="1"/>
          <p:nvPr/>
        </p:nvSpPr>
        <p:spPr>
          <a:xfrm>
            <a:off x="1752489" y="4149080"/>
            <a:ext cx="6923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 - - - - -   Breakout   Group   Leaders   - - - - -</a:t>
            </a:r>
            <a:endParaRPr lang="en-CA" sz="24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9C9FBCA-E0CB-4E73-9EBF-9802CE9DBC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777" y="4614656"/>
            <a:ext cx="2171439" cy="16839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83BF431-369E-464F-9A00-60EADF874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4492069"/>
            <a:ext cx="1306522" cy="19003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4601E8-5562-4597-9A93-E98A55A4B07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581128"/>
            <a:ext cx="1130536" cy="17344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CA500B5-7443-4E1A-A363-F279C128D2C0}"/>
              </a:ext>
            </a:extLst>
          </p:cNvPr>
          <p:cNvSpPr txBox="1"/>
          <p:nvPr/>
        </p:nvSpPr>
        <p:spPr>
          <a:xfrm>
            <a:off x="4304770" y="6380807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Kathleen  &amp;  Tim Sutton</a:t>
            </a:r>
            <a:endParaRPr lang="en-CA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08A987-C071-4BF6-8014-CC090A3A6A19}"/>
              </a:ext>
            </a:extLst>
          </p:cNvPr>
          <p:cNvSpPr txBox="1"/>
          <p:nvPr/>
        </p:nvSpPr>
        <p:spPr>
          <a:xfrm>
            <a:off x="2051720" y="6381328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Wayne Smith</a:t>
            </a:r>
            <a:endParaRPr lang="en-CA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0E7E99-03CF-4A53-8144-94DFE19052C0}"/>
              </a:ext>
            </a:extLst>
          </p:cNvPr>
          <p:cNvSpPr txBox="1"/>
          <p:nvPr/>
        </p:nvSpPr>
        <p:spPr>
          <a:xfrm>
            <a:off x="6948264" y="6402814"/>
            <a:ext cx="1713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Kevin  Violette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739185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619704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034357-6228-4A7F-A07C-19FD75DC82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607074" cy="665092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4202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5" name="Picture 4" descr="Refresh-Networking Brea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142852"/>
            <a:ext cx="7572428" cy="62865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5" name="Picture 4" descr="Shw and Share Sl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30" y="71414"/>
            <a:ext cx="7545488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lf-and-half tick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357166"/>
            <a:ext cx="7300436" cy="3857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042" y="4143380"/>
            <a:ext cx="7072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- FUNDS  SUPPORT -</a:t>
            </a:r>
          </a:p>
          <a:p>
            <a:pPr algn="ctr"/>
            <a:r>
              <a:rPr lang="en-US" sz="2400" b="1" dirty="0"/>
              <a:t>NIAGARA WOODWORKING CLUB OPERATIONS</a:t>
            </a:r>
          </a:p>
          <a:p>
            <a:pPr algn="ctr"/>
            <a:r>
              <a:rPr lang="en-US" sz="2400" b="1" dirty="0"/>
              <a:t>• Hall Rental and Meeting Expenses</a:t>
            </a:r>
          </a:p>
          <a:p>
            <a:pPr algn="ctr"/>
            <a:r>
              <a:rPr lang="en-US" sz="2400" b="1" dirty="0"/>
              <a:t>• Coffee supplies and Snacks</a:t>
            </a:r>
          </a:p>
          <a:p>
            <a:pPr algn="ctr"/>
            <a:r>
              <a:rPr lang="en-US" sz="2400" b="1" dirty="0"/>
              <a:t>• Event Challenge Awards</a:t>
            </a:r>
          </a:p>
          <a:p>
            <a:pPr algn="ctr"/>
            <a:r>
              <a:rPr lang="en-US" sz="2400" b="1" dirty="0"/>
              <a:t>• Website Hosting Fees</a:t>
            </a:r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080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142852"/>
            <a:ext cx="4000528" cy="147675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0166" y="1571612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chemeClr val="accent6">
                    <a:lumMod val="50000"/>
                  </a:schemeClr>
                </a:solidFill>
              </a:rPr>
              <a:t>UPCOMING  MEETING  DATES  and  THEMES</a:t>
            </a:r>
            <a:endParaRPr lang="en-US" sz="500" b="1" i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400" b="1" i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600" b="1" i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2400" b="1" i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600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594AA-971E-49E2-BBEE-54C0E3868C13}"/>
              </a:ext>
            </a:extLst>
          </p:cNvPr>
          <p:cNvSpPr txBox="1"/>
          <p:nvPr/>
        </p:nvSpPr>
        <p:spPr>
          <a:xfrm>
            <a:off x="2086893" y="2291615"/>
            <a:ext cx="61926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</a:rPr>
              <a:t>Makers  Challenge:   Wall Art</a:t>
            </a:r>
          </a:p>
          <a:p>
            <a:pPr algn="ctr"/>
            <a:r>
              <a:rPr lang="en-US" sz="2400" b="1" i="1" dirty="0"/>
              <a:t>Creative Décor for Homes, Offices, Galleries</a:t>
            </a:r>
          </a:p>
          <a:p>
            <a:pPr algn="ctr"/>
            <a:r>
              <a:rPr lang="en-US" sz="2000" b="1" i="1" dirty="0"/>
              <a:t>May  28, 2026</a:t>
            </a:r>
          </a:p>
          <a:p>
            <a:pPr algn="ctr"/>
            <a:r>
              <a:rPr lang="en-US" b="1" i="1" dirty="0"/>
              <a:t>Corporate Sponsor Prizes by The Woodshed</a:t>
            </a:r>
          </a:p>
          <a:p>
            <a:pPr algn="ctr"/>
            <a:r>
              <a:rPr lang="en-US" b="1" i="1" dirty="0"/>
              <a:t>$100.00,  $50.00,  $25.00 Gift Certificates</a:t>
            </a:r>
          </a:p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764F2-BB8B-466D-9AD7-D52A8078CD4A}"/>
              </a:ext>
            </a:extLst>
          </p:cNvPr>
          <p:cNvSpPr txBox="1"/>
          <p:nvPr/>
        </p:nvSpPr>
        <p:spPr>
          <a:xfrm>
            <a:off x="1778223" y="4384496"/>
            <a:ext cx="673056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End-of-Year  Awards &amp; Appreciation Dinner</a:t>
            </a:r>
          </a:p>
          <a:p>
            <a:pPr algn="ctr"/>
            <a:r>
              <a:rPr lang="en-US" sz="2000" b="1" i="1" dirty="0"/>
              <a:t>Thursday, June 25, 2026 at 6:00 p.m.</a:t>
            </a:r>
          </a:p>
          <a:p>
            <a:pPr algn="ctr"/>
            <a:r>
              <a:rPr lang="en-US" sz="2000" b="1" i="1" dirty="0"/>
              <a:t>Certificates to Makers Choice Winners</a:t>
            </a:r>
          </a:p>
          <a:p>
            <a:pPr algn="ctr"/>
            <a:r>
              <a:rPr lang="en-US" sz="2000" b="1" i="1" dirty="0"/>
              <a:t>Participation Draws</a:t>
            </a:r>
          </a:p>
          <a:p>
            <a:pPr algn="ctr"/>
            <a:r>
              <a:rPr lang="en-US" sz="2000" b="1" i="1" dirty="0"/>
              <a:t>Planning for Next Year’s Program</a:t>
            </a:r>
          </a:p>
          <a:p>
            <a:pPr algn="ctr"/>
            <a:r>
              <a:rPr lang="en-US" sz="2000" b="1" i="1" dirty="0"/>
              <a:t>Swap and Sell Tables</a:t>
            </a:r>
          </a:p>
          <a:p>
            <a:pPr algn="ctr"/>
            <a:r>
              <a:rPr lang="en-US" b="1" i="1" dirty="0"/>
              <a:t>Bring your tools and woodworking stuff to sell, swap or give away!</a:t>
            </a:r>
            <a:endParaRPr lang="en-CA" b="1" i="1" dirty="0"/>
          </a:p>
        </p:txBody>
      </p:sp>
    </p:spTree>
    <p:extLst>
      <p:ext uri="{BB962C8B-B14F-4D97-AF65-F5344CB8AC3E}">
        <p14:creationId xmlns:p14="http://schemas.microsoft.com/office/powerpoint/2010/main" val="472041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857364"/>
            <a:ext cx="7276530" cy="2686063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6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4825</TotalTime>
  <Words>513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Brush Script MT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White</dc:creator>
  <cp:lastModifiedBy>Robert White</cp:lastModifiedBy>
  <cp:revision>280</cp:revision>
  <cp:lastPrinted>2026-04-02T14:36:50Z</cp:lastPrinted>
  <dcterms:created xsi:type="dcterms:W3CDTF">2024-03-31T12:42:34Z</dcterms:created>
  <dcterms:modified xsi:type="dcterms:W3CDTF">2026-04-22T14:49:24Z</dcterms:modified>
</cp:coreProperties>
</file>